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E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6"/>
    <p:restoredTop sz="95603"/>
  </p:normalViewPr>
  <p:slideViewPr>
    <p:cSldViewPr snapToGrid="0" snapToObjects="1">
      <p:cViewPr varScale="1">
        <p:scale>
          <a:sx n="106" d="100"/>
          <a:sy n="106" d="100"/>
        </p:scale>
        <p:origin x="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A6090-11EB-DF4E-87D7-36864B44B437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BE270-9739-1446-AEDE-111FD2E4D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31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A6090-11EB-DF4E-87D7-36864B44B437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BE270-9739-1446-AEDE-111FD2E4D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45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A6090-11EB-DF4E-87D7-36864B44B437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BE270-9739-1446-AEDE-111FD2E4D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95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A6090-11EB-DF4E-87D7-36864B44B437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BE270-9739-1446-AEDE-111FD2E4D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76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A6090-11EB-DF4E-87D7-36864B44B437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BE270-9739-1446-AEDE-111FD2E4D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02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A6090-11EB-DF4E-87D7-36864B44B437}" type="datetimeFigureOut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BE270-9739-1446-AEDE-111FD2E4D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56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A6090-11EB-DF4E-87D7-36864B44B437}" type="datetimeFigureOut">
              <a:rPr lang="en-US" smtClean="0"/>
              <a:t>2/15/21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BE270-9739-1446-AEDE-111FD2E4D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11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A6090-11EB-DF4E-87D7-36864B44B437}" type="datetimeFigureOut">
              <a:rPr lang="en-US" smtClean="0"/>
              <a:t>2/15/21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BE270-9739-1446-AEDE-111FD2E4D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93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A6090-11EB-DF4E-87D7-36864B44B437}" type="datetimeFigureOut">
              <a:rPr lang="en-US" smtClean="0"/>
              <a:t>2/15/21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BE270-9739-1446-AEDE-111FD2E4D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79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A6090-11EB-DF4E-87D7-36864B44B437}" type="datetimeFigureOut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BE270-9739-1446-AEDE-111FD2E4D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21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A6090-11EB-DF4E-87D7-36864B44B437}" type="datetimeFigureOut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BE270-9739-1446-AEDE-111FD2E4D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40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A6090-11EB-DF4E-87D7-36864B44B437}" type="datetimeFigureOut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BE270-9739-1446-AEDE-111FD2E4D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1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C027B0-3F81-AC43-9507-943B6820E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7365E0-127F-8E4E-8183-1D012DA98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8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9970C5-8F9C-2140-A2D7-20AC5CD9A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7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75CD36-2CCC-2F42-9C1C-568733959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16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721D6-3D72-A047-A62F-CC29F046E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7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DDF41C-7683-4442-9139-194EA6961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0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19399F-1AA8-8048-8450-3209FEE1D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59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158D22-99CF-8A40-B230-B04D2728E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60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22CEB2-AE15-5A48-8270-C725F483D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76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DCFC43-492D-3B41-9EA7-5FA183917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9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2974E3-03D5-2744-83E5-9A8A27E75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86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7789EB-0EB1-8E40-BA0C-2C6A90A00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39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7EA79B-B896-8E45-8713-E876B0AA3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15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24BF5-9416-A54A-8466-98C51A69A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28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8E5601-7957-A247-A4BD-0274AE289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16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BF3714-01CF-7A48-B16D-55F52DFA9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57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F966B-6E39-5F41-A64E-740F79019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76" y="0"/>
            <a:ext cx="6902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72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16E1CA22297445B99DF4590DFF6E11" ma:contentTypeVersion="12" ma:contentTypeDescription="Create a new document." ma:contentTypeScope="" ma:versionID="a4a7f8e3fa5a7b8af90108f538d9c4de">
  <xsd:schema xmlns:xsd="http://www.w3.org/2001/XMLSchema" xmlns:xs="http://www.w3.org/2001/XMLSchema" xmlns:p="http://schemas.microsoft.com/office/2006/metadata/properties" xmlns:ns2="6c2a5d45-ecec-4eb8-9b14-12a132e17a24" xmlns:ns3="152bb8f6-9943-4e0b-b149-e0c8655e40cd" targetNamespace="http://schemas.microsoft.com/office/2006/metadata/properties" ma:root="true" ma:fieldsID="78700f9778ecfb7af4f50feb2310486c" ns2:_="" ns3:_="">
    <xsd:import namespace="6c2a5d45-ecec-4eb8-9b14-12a132e17a24"/>
    <xsd:import namespace="152bb8f6-9943-4e0b-b149-e0c8655e40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a5d45-ecec-4eb8-9b14-12a132e17a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2bb8f6-9943-4e0b-b149-e0c8655e40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161DD5-470E-47D5-945E-7BFC53FBDA96}"/>
</file>

<file path=customXml/itemProps2.xml><?xml version="1.0" encoding="utf-8"?>
<ds:datastoreItem xmlns:ds="http://schemas.openxmlformats.org/officeDocument/2006/customXml" ds:itemID="{E46B5C82-80FA-4C2A-8DB5-E1C07C87CF66}"/>
</file>

<file path=customXml/itemProps3.xml><?xml version="1.0" encoding="utf-8"?>
<ds:datastoreItem xmlns:ds="http://schemas.openxmlformats.org/officeDocument/2006/customXml" ds:itemID="{763F3EA7-0B3F-4F8E-94D6-3F303100A54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0</Words>
  <Application>Microsoft Macintosh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Morin, Luke Davis</dc:creator>
  <cp:lastModifiedBy>Morin, Luke Davis</cp:lastModifiedBy>
  <cp:revision>2</cp:revision>
  <dcterms:created xsi:type="dcterms:W3CDTF">2021-02-15T15:46:17Z</dcterms:created>
  <dcterms:modified xsi:type="dcterms:W3CDTF">2021-02-15T15:56:31Z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0x010100C516E1CA22297445B99DF4590DFF6E11</vt:lpwstr>
  </property>
</Properties>
</file>