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B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6"/>
    <p:restoredTop sz="95603"/>
  </p:normalViewPr>
  <p:slideViewPr>
    <p:cSldViewPr snapToGrid="0" snapToObjects="1">
      <p:cViewPr varScale="1">
        <p:scale>
          <a:sx n="106" d="100"/>
          <a:sy n="106" d="100"/>
        </p:scale>
        <p:origin x="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A455B-F0E3-0F42-936B-73C239347303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89690-C76C-6146-8E73-7F36DE855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23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A455B-F0E3-0F42-936B-73C239347303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89690-C76C-6146-8E73-7F36DE855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33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A455B-F0E3-0F42-936B-73C239347303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89690-C76C-6146-8E73-7F36DE855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14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A455B-F0E3-0F42-936B-73C239347303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89690-C76C-6146-8E73-7F36DE855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6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A455B-F0E3-0F42-936B-73C239347303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89690-C76C-6146-8E73-7F36DE855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76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A455B-F0E3-0F42-936B-73C239347303}" type="datetimeFigureOut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89690-C76C-6146-8E73-7F36DE855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57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A455B-F0E3-0F42-936B-73C239347303}" type="datetimeFigureOut">
              <a:rPr lang="en-US" smtClean="0"/>
              <a:t>2/15/21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89690-C76C-6146-8E73-7F36DE855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95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A455B-F0E3-0F42-936B-73C239347303}" type="datetimeFigureOut">
              <a:rPr lang="en-US" smtClean="0"/>
              <a:t>2/15/21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89690-C76C-6146-8E73-7F36DE855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24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A455B-F0E3-0F42-936B-73C239347303}" type="datetimeFigureOut">
              <a:rPr lang="en-US" smtClean="0"/>
              <a:t>2/15/21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89690-C76C-6146-8E73-7F36DE855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06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A455B-F0E3-0F42-936B-73C239347303}" type="datetimeFigureOut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89690-C76C-6146-8E73-7F36DE855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15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A455B-F0E3-0F42-936B-73C239347303}" type="datetimeFigureOut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89690-C76C-6146-8E73-7F36DE855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27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A455B-F0E3-0F42-936B-73C239347303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89690-C76C-6146-8E73-7F36DE855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9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220ABB-ED3A-1642-B7D2-2A5AE605F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67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DF9D47-4EBD-0F4D-B69E-8A39636F4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58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6B26A5-304F-EB46-AE6A-968D9EE80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44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6661D3-97ED-7049-8FEB-793CA66BE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27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F57042-4449-0B43-BA5A-399B70D4C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6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998F97-9BC7-2F4D-9D3E-8DD9CFE64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71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A9B2B3-45E5-9F40-9F56-371C5C1CA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77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FDCFA-89B3-E546-B616-27127B44A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10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74CB2E-B99D-3642-9899-A7A6066C4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30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81D9BB-D74A-BD4D-BFBC-C66B24227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94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61D711-9B12-0343-A22C-CF8E0A8AB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93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F048EC-D8E2-1440-B12B-FC2E79CEC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87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4C1671-F3FA-0D49-946C-D0928DB69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19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E3B704-071E-864C-8C13-99DCCB94D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78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C56E69-1D0E-0544-986A-9826291DB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45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899F00-7FD6-EA44-B81E-6D550DD63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99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F2D6E0-C1DF-A847-B399-E4A95223E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5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5B6337-6C41-214C-8E5C-A8E68E1A8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36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351C8A-C3B3-2845-BA82-00AD51F02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84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16E1CA22297445B99DF4590DFF6E11" ma:contentTypeVersion="12" ma:contentTypeDescription="Create a new document." ma:contentTypeScope="" ma:versionID="a4a7f8e3fa5a7b8af90108f538d9c4de">
  <xsd:schema xmlns:xsd="http://www.w3.org/2001/XMLSchema" xmlns:xs="http://www.w3.org/2001/XMLSchema" xmlns:p="http://schemas.microsoft.com/office/2006/metadata/properties" xmlns:ns2="6c2a5d45-ecec-4eb8-9b14-12a132e17a24" xmlns:ns3="152bb8f6-9943-4e0b-b149-e0c8655e40cd" targetNamespace="http://schemas.microsoft.com/office/2006/metadata/properties" ma:root="true" ma:fieldsID="78700f9778ecfb7af4f50feb2310486c" ns2:_="" ns3:_="">
    <xsd:import namespace="6c2a5d45-ecec-4eb8-9b14-12a132e17a24"/>
    <xsd:import namespace="152bb8f6-9943-4e0b-b149-e0c8655e40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a5d45-ecec-4eb8-9b14-12a132e17a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2bb8f6-9943-4e0b-b149-e0c8655e40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7555AE4-FC9F-4DFE-9516-8EBC7B27DD18}"/>
</file>

<file path=customXml/itemProps2.xml><?xml version="1.0" encoding="utf-8"?>
<ds:datastoreItem xmlns:ds="http://schemas.openxmlformats.org/officeDocument/2006/customXml" ds:itemID="{677681B3-C50A-4DF9-B50A-A00FA181BC97}"/>
</file>

<file path=customXml/itemProps3.xml><?xml version="1.0" encoding="utf-8"?>
<ds:datastoreItem xmlns:ds="http://schemas.openxmlformats.org/officeDocument/2006/customXml" ds:itemID="{E65C9F71-1FAC-4992-B50A-DAEDBFC0EE74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0</Words>
  <Application>Microsoft Macintosh PowerPoint</Application>
  <PresentationFormat>On-screen Show (4:3)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Morin, Luke Davis</dc:creator>
  <cp:lastModifiedBy>Morin, Luke Davis</cp:lastModifiedBy>
  <cp:revision>1</cp:revision>
  <dcterms:created xsi:type="dcterms:W3CDTF">2021-02-15T15:13:52Z</dcterms:created>
  <dcterms:modified xsi:type="dcterms:W3CDTF">2021-02-15T15:22:18Z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0x010100C516E1CA22297445B99DF4590DFF6E11</vt:lpwstr>
  </property>
</Properties>
</file>